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88" r:id="rId3"/>
    <p:sldId id="289" r:id="rId4"/>
    <p:sldId id="287" r:id="rId5"/>
    <p:sldId id="293" r:id="rId6"/>
    <p:sldId id="283" r:id="rId7"/>
    <p:sldId id="263" r:id="rId8"/>
    <p:sldId id="285" r:id="rId9"/>
    <p:sldId id="264" r:id="rId10"/>
    <p:sldId id="266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5C400"/>
    <a:srgbClr val="56565A"/>
    <a:srgbClr val="D7832A"/>
    <a:srgbClr val="912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482"/>
  </p:normalViewPr>
  <p:slideViewPr>
    <p:cSldViewPr snapToGrid="0" snapToObjects="1">
      <p:cViewPr varScale="1">
        <p:scale>
          <a:sx n="93" d="100"/>
          <a:sy n="93" d="100"/>
        </p:scale>
        <p:origin x="-1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E2DF-3D6B-784C-A526-E4730C467BEB}" type="datetimeFigureOut">
              <a:rPr lang="en-US" smtClean="0"/>
              <a:t>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8A98-B0BA-8046-93B2-7DCAFBC3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3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Voters</a:t>
            </a:r>
            <a:r>
              <a:rPr lang="en-US" b="0" baseline="0" dirty="0" smtClean="0"/>
              <a:t> in Santa Clara counties approved a $950 million bond in November, and generally support new housing development, especially affordable housing in surveys.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While people generally support affordable housing, they aren’t always supportive when it’s in their neighborhood.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However, when it comes to housing near them, it’s a different story.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9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18A98-B0BA-8046-93B2-7DCAFBC30D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January 27,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256495" y="0"/>
            <a:ext cx="887506" cy="13716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56495" y="1371600"/>
            <a:ext cx="887505" cy="54864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23" y="5970494"/>
            <a:ext cx="892877" cy="89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27,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27,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27,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56495" y="0"/>
            <a:ext cx="887506" cy="13716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56495" y="1371600"/>
            <a:ext cx="887505" cy="54864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23" y="5970494"/>
            <a:ext cx="892877" cy="892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Call to Action!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league of women Voters </a:t>
            </a:r>
          </a:p>
          <a:p>
            <a:r>
              <a:rPr lang="en-US" dirty="0" smtClean="0"/>
              <a:t>January 28, 2017</a:t>
            </a:r>
            <a:endParaRPr lang="en-US" dirty="0"/>
          </a:p>
        </p:txBody>
      </p:sp>
      <p:pic>
        <p:nvPicPr>
          <p:cNvPr id="4" name="Picture 3" descr="1581_1585Studios6248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9" y="834497"/>
            <a:ext cx="76891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8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41342"/>
          </a:xfrm>
        </p:spPr>
        <p:txBody>
          <a:bodyPr>
            <a:normAutofit/>
          </a:bodyPr>
          <a:lstStyle/>
          <a:p>
            <a:r>
              <a:rPr lang="en-US" dirty="0" smtClean="0"/>
              <a:t>Join Us!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368"/>
            <a:ext cx="7620000" cy="4950795"/>
          </a:xfrm>
        </p:spPr>
        <p:txBody>
          <a:bodyPr>
            <a:normAutofit/>
          </a:bodyPr>
          <a:lstStyle/>
          <a:p>
            <a:r>
              <a:rPr lang="en-US" b="0" dirty="0" smtClean="0"/>
              <a:t>Like us on Facebook– </a:t>
            </a:r>
            <a:r>
              <a:rPr lang="en-US" b="0" dirty="0" err="1" smtClean="0"/>
              <a:t>sili</a:t>
            </a:r>
            <a:r>
              <a:rPr lang="en-US" b="0" dirty="0" smtClean="0"/>
              <a:t> </a:t>
            </a:r>
            <a:r>
              <a:rPr lang="en-US" b="0" dirty="0" err="1" smtClean="0"/>
              <a:t>siliconvalleyathome</a:t>
            </a:r>
            <a:endParaRPr lang="en-US" b="0" dirty="0"/>
          </a:p>
          <a:p>
            <a:r>
              <a:rPr lang="en-US" b="0" dirty="0" smtClean="0"/>
              <a:t>Follow us on </a:t>
            </a:r>
            <a:r>
              <a:rPr lang="en-US" b="0" dirty="0"/>
              <a:t>Twitter</a:t>
            </a:r>
            <a:r>
              <a:rPr lang="en-US" b="0" dirty="0" smtClean="0"/>
              <a:t>— </a:t>
            </a:r>
            <a:r>
              <a:rPr lang="en-US" b="0" dirty="0" err="1" smtClean="0"/>
              <a:t>sv</a:t>
            </a:r>
            <a:r>
              <a:rPr lang="en-US" b="0" dirty="0" smtClean="0"/>
              <a:t> </a:t>
            </a:r>
            <a:r>
              <a:rPr lang="en-US" b="0" dirty="0" err="1" smtClean="0"/>
              <a:t>svatthome</a:t>
            </a:r>
            <a:endParaRPr lang="en-US" b="0" dirty="0" smtClean="0"/>
          </a:p>
          <a:p>
            <a:r>
              <a:rPr lang="en-US" b="0" dirty="0" smtClean="0"/>
              <a:t>Sign up for our Newsletter—</a:t>
            </a:r>
            <a:r>
              <a:rPr lang="en-US" b="0" dirty="0" err="1" smtClean="0"/>
              <a:t>www.siliconvalleyathome.org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Join as a member!</a:t>
            </a:r>
          </a:p>
          <a:p>
            <a:r>
              <a:rPr lang="en-US" b="0" dirty="0" smtClean="0"/>
              <a:t>Email me!--  </a:t>
            </a:r>
            <a:r>
              <a:rPr lang="en-US" b="0" dirty="0" err="1"/>
              <a:t>leslye@siliconvalleyathome.org</a:t>
            </a:r>
            <a:r>
              <a:rPr lang="en-US" b="0" dirty="0"/>
              <a:t> </a:t>
            </a:r>
          </a:p>
          <a:p>
            <a:endParaRPr lang="en-US" b="0" dirty="0" smtClean="0"/>
          </a:p>
        </p:txBody>
      </p:sp>
      <p:pic>
        <p:nvPicPr>
          <p:cNvPr id="4" name="Picture 3" descr="Silicon-Val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25" y="3762045"/>
            <a:ext cx="5056950" cy="2843146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25" y="1637239"/>
            <a:ext cx="402767" cy="402767"/>
          </a:xfrm>
          <a:prstGeom prst="rect">
            <a:avLst/>
          </a:prstGeom>
        </p:spPr>
      </p:pic>
      <p:pic>
        <p:nvPicPr>
          <p:cNvPr id="6" name="Picture 5" descr="Facebook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73" y="1175368"/>
            <a:ext cx="337749" cy="3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4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seoSenter1540bbwe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9" b="10669"/>
          <a:stretch>
            <a:fillRect/>
          </a:stretch>
        </p:blipFill>
        <p:spPr/>
      </p:pic>
      <p:pic>
        <p:nvPicPr>
          <p:cNvPr id="3" name="Picture 2" descr="color_logo_transparent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" y="2"/>
            <a:ext cx="5601072" cy="18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2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63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are the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676"/>
            <a:ext cx="7620000" cy="473048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b="0" dirty="0" smtClean="0"/>
              <a:t>Land and Land Use </a:t>
            </a:r>
          </a:p>
          <a:p>
            <a:pPr marL="342900" indent="-342900">
              <a:buFontTx/>
              <a:buChar char="-"/>
            </a:pPr>
            <a:r>
              <a:rPr lang="en-US" b="0" dirty="0" smtClean="0"/>
              <a:t>Money</a:t>
            </a:r>
          </a:p>
          <a:p>
            <a:pPr marL="342900" indent="-342900">
              <a:buFontTx/>
              <a:buChar char="-"/>
            </a:pPr>
            <a:r>
              <a:rPr lang="en-US" b="0" dirty="0" smtClean="0"/>
              <a:t>Change the Conversation</a:t>
            </a:r>
            <a:endParaRPr lang="en-US" b="0" dirty="0" smtClean="0"/>
          </a:p>
          <a:p>
            <a:pPr marL="342900" indent="-342900">
              <a:buFontTx/>
              <a:buChar char="-"/>
            </a:pPr>
            <a:r>
              <a:rPr lang="en-US" b="0" dirty="0" smtClean="0"/>
              <a:t>Innovation</a:t>
            </a:r>
          </a:p>
          <a:p>
            <a:endParaRPr lang="en-US" b="0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37" y="2944595"/>
            <a:ext cx="4678807" cy="31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0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87550"/>
          </a:xfrm>
        </p:spPr>
        <p:txBody>
          <a:bodyPr/>
          <a:lstStyle/>
          <a:p>
            <a:r>
              <a:rPr lang="en-US" dirty="0" smtClean="0"/>
              <a:t>Land and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038"/>
            <a:ext cx="7620000" cy="47211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b="0" dirty="0" smtClean="0"/>
              <a:t>Publicly Owned Land</a:t>
            </a:r>
            <a:endParaRPr lang="en-US" b="0" dirty="0" smtClean="0"/>
          </a:p>
          <a:p>
            <a:pPr marL="342900" indent="-342900">
              <a:buFontTx/>
              <a:buChar char="-"/>
            </a:pPr>
            <a:r>
              <a:rPr lang="en-US" b="0" dirty="0" smtClean="0"/>
              <a:t>Specific and Precise Plans</a:t>
            </a:r>
          </a:p>
          <a:p>
            <a:pPr marL="342900" indent="-342900">
              <a:buFontTx/>
              <a:buChar char="-"/>
            </a:pPr>
            <a:r>
              <a:rPr lang="en-US" b="0" dirty="0" smtClean="0"/>
              <a:t>General Plans</a:t>
            </a:r>
            <a:endParaRPr lang="en-US" b="0" dirty="0" smtClean="0"/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and Use Ph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0" y="2769544"/>
            <a:ext cx="4987976" cy="3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5690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money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632"/>
            <a:ext cx="7620000" cy="4716531"/>
          </a:xfrm>
        </p:spPr>
        <p:txBody>
          <a:bodyPr>
            <a:normAutofit/>
          </a:bodyPr>
          <a:lstStyle/>
          <a:p>
            <a:r>
              <a:rPr lang="en-US" b="0" dirty="0" smtClean="0"/>
              <a:t>MEASURE A, MEASURE A1, AND MEASURE K!!!</a:t>
            </a:r>
          </a:p>
          <a:p>
            <a:r>
              <a:rPr lang="en-US" b="0" dirty="0" smtClean="0"/>
              <a:t>New Regional Revenue Sources</a:t>
            </a:r>
            <a:endParaRPr lang="en-US" b="0" dirty="0" smtClean="0"/>
          </a:p>
          <a:p>
            <a:r>
              <a:rPr lang="en-US" b="0" dirty="0"/>
              <a:t>Impact Fees</a:t>
            </a:r>
          </a:p>
          <a:p>
            <a:endParaRPr lang="en-US" b="0" dirty="0" smtClean="0"/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9" y="2823584"/>
            <a:ext cx="5063549" cy="31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703662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CHANGE THE CONVERSATION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978"/>
            <a:ext cx="7620000" cy="4828185"/>
          </a:xfrm>
        </p:spPr>
        <p:txBody>
          <a:bodyPr>
            <a:normAutofit/>
          </a:bodyPr>
          <a:lstStyle/>
          <a:p>
            <a:r>
              <a:rPr lang="en-US" b="0" dirty="0" smtClean="0"/>
              <a:t>Education and Information</a:t>
            </a:r>
          </a:p>
          <a:p>
            <a:r>
              <a:rPr lang="en-US" b="0" dirty="0" smtClean="0"/>
              <a:t>Communication</a:t>
            </a:r>
          </a:p>
          <a:p>
            <a:r>
              <a:rPr lang="en-US" b="0" dirty="0" smtClean="0"/>
              <a:t>Messaging</a:t>
            </a: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55" y="2471682"/>
            <a:ext cx="5030512" cy="34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5690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Innovation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958"/>
            <a:ext cx="7620000" cy="4829206"/>
          </a:xfrm>
        </p:spPr>
        <p:txBody>
          <a:bodyPr>
            <a:normAutofit/>
          </a:bodyPr>
          <a:lstStyle/>
          <a:p>
            <a:r>
              <a:rPr lang="en-US" b="0" dirty="0" smtClean="0"/>
              <a:t>Second Units</a:t>
            </a:r>
          </a:p>
          <a:p>
            <a:r>
              <a:rPr lang="en-US" b="0" dirty="0" smtClean="0"/>
              <a:t>Micro Units (smaller units)</a:t>
            </a:r>
          </a:p>
          <a:p>
            <a:r>
              <a:rPr lang="en-US" b="0" dirty="0" smtClean="0"/>
              <a:t>Innovative Housing Types and Construction Methods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13" y="2688486"/>
            <a:ext cx="4564925" cy="32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848"/>
            <a:ext cx="7620000" cy="4786315"/>
          </a:xfrm>
        </p:spPr>
        <p:txBody>
          <a:bodyPr/>
          <a:lstStyle/>
          <a:p>
            <a:r>
              <a:rPr lang="en-US" b="0" dirty="0" smtClean="0"/>
              <a:t>Collaboration</a:t>
            </a:r>
          </a:p>
          <a:p>
            <a:r>
              <a:rPr lang="en-US" b="0" dirty="0" smtClean="0"/>
              <a:t>Community Engagement</a:t>
            </a:r>
          </a:p>
          <a:p>
            <a:r>
              <a:rPr lang="en-US" b="0" dirty="0"/>
              <a:t>F</a:t>
            </a:r>
            <a:r>
              <a:rPr lang="en-US" b="0" dirty="0" smtClean="0"/>
              <a:t>oundation-- Education and Information</a:t>
            </a:r>
          </a:p>
          <a:p>
            <a:r>
              <a:rPr lang="en-US" b="0" dirty="0" smtClean="0"/>
              <a:t>Advocacy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51" y="2773004"/>
            <a:ext cx="4958769" cy="37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4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15690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action</a:t>
            </a:r>
            <a:r>
              <a:rPr lang="en-US" dirty="0" smtClean="0"/>
              <a:t>!!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238"/>
            <a:ext cx="7620000" cy="4911926"/>
          </a:xfrm>
        </p:spPr>
        <p:txBody>
          <a:bodyPr>
            <a:normAutofit/>
          </a:bodyPr>
          <a:lstStyle/>
          <a:p>
            <a:r>
              <a:rPr lang="en-US" b="0" dirty="0" smtClean="0"/>
              <a:t>Measure A Implementation</a:t>
            </a:r>
            <a:r>
              <a:rPr lang="en-US" b="0" dirty="0" smtClean="0"/>
              <a:t>-- Housing </a:t>
            </a:r>
            <a:r>
              <a:rPr lang="en-US" b="0" dirty="0"/>
              <a:t>Ready Communities</a:t>
            </a:r>
          </a:p>
          <a:p>
            <a:r>
              <a:rPr lang="en-US" b="0" dirty="0" smtClean="0"/>
              <a:t>New </a:t>
            </a:r>
            <a:r>
              <a:rPr lang="en-US" b="0" dirty="0"/>
              <a:t>Policy and Funding Sources</a:t>
            </a:r>
          </a:p>
          <a:p>
            <a:r>
              <a:rPr lang="en-US" b="0" dirty="0" smtClean="0"/>
              <a:t>Grassroots Advocacy</a:t>
            </a:r>
          </a:p>
          <a:p>
            <a:endParaRPr lang="en-US" b="0" dirty="0" smtClean="0"/>
          </a:p>
          <a:p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1" y="2569857"/>
            <a:ext cx="4528744" cy="38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68610"/>
          </a:xfrm>
        </p:spPr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8"/>
            <a:ext cx="7620000" cy="4802186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/>
              <a:t>League participation in collaboration</a:t>
            </a:r>
          </a:p>
          <a:p>
            <a:pPr marL="274320" lvl="1" indent="0">
              <a:buNone/>
            </a:pPr>
            <a:r>
              <a:rPr lang="en-US" dirty="0"/>
              <a:t>Individual support for projects, policies, programs</a:t>
            </a:r>
          </a:p>
          <a:p>
            <a:pPr marL="688975" lvl="2" indent="-176213"/>
            <a:r>
              <a:rPr lang="en-US" dirty="0"/>
              <a:t>Talk to your neighbors</a:t>
            </a:r>
          </a:p>
          <a:p>
            <a:pPr marL="688975" lvl="2" indent="-176213"/>
            <a:r>
              <a:rPr lang="en-US" dirty="0"/>
              <a:t>Talk to your elected officials</a:t>
            </a:r>
          </a:p>
          <a:p>
            <a:pPr marL="688975" lvl="2" indent="-176213"/>
            <a:r>
              <a:rPr lang="en-US" dirty="0"/>
              <a:t>Write letters</a:t>
            </a:r>
          </a:p>
          <a:p>
            <a:pPr marL="688975" lvl="2" indent="-176213"/>
            <a:r>
              <a:rPr lang="en-US" dirty="0"/>
              <a:t>Come to meetings</a:t>
            </a:r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j city h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8" y="3640045"/>
            <a:ext cx="4756842" cy="26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9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4360</TotalTime>
  <Words>237</Words>
  <Application>Microsoft Macintosh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   Call to Action!</vt:lpstr>
      <vt:lpstr>So what are the solutions?</vt:lpstr>
      <vt:lpstr>Land and Land Use</vt:lpstr>
      <vt:lpstr>   money </vt:lpstr>
      <vt:lpstr>     CHANGE THE CONVERSATION </vt:lpstr>
      <vt:lpstr>   Innovation </vt:lpstr>
      <vt:lpstr>approach </vt:lpstr>
      <vt:lpstr>   action!! </vt:lpstr>
      <vt:lpstr>Call to action</vt:lpstr>
      <vt:lpstr>Join Us! </vt:lpstr>
      <vt:lpstr>PowerPoint Presentation</vt:lpstr>
    </vt:vector>
  </TitlesOfParts>
  <Company>creativesolutions.house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SV@Home</dc:title>
  <dc:creator>Leslye Corsiglia</dc:creator>
  <cp:lastModifiedBy>Leslye Corsiglia</cp:lastModifiedBy>
  <cp:revision>40</cp:revision>
  <cp:lastPrinted>2017-01-28T17:16:25Z</cp:lastPrinted>
  <dcterms:created xsi:type="dcterms:W3CDTF">2017-01-23T22:07:27Z</dcterms:created>
  <dcterms:modified xsi:type="dcterms:W3CDTF">2017-01-28T19:10:12Z</dcterms:modified>
</cp:coreProperties>
</file>